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9.pn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3.png"/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106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7.png"/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5" Type="http://schemas.openxmlformats.org/officeDocument/2006/relationships/image" Target="../media/image110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1.png"/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5.png"/><Relationship Id="rId3" Type="http://schemas.openxmlformats.org/officeDocument/2006/relationships/image" Target="../media/image116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9.png"/><Relationship Id="rId3" Type="http://schemas.openxmlformats.org/officeDocument/2006/relationships/image" Target="../media/image120.png"/><Relationship Id="rId4" Type="http://schemas.openxmlformats.org/officeDocument/2006/relationships/image" Target="../media/image121.png"/><Relationship Id="rId5" Type="http://schemas.openxmlformats.org/officeDocument/2006/relationships/image" Target="../media/image122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7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8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3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2.png"/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6.png"/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139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5" Type="http://schemas.openxmlformats.org/officeDocument/2006/relationships/image" Target="../media/image147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8.png"/><Relationship Id="rId3" Type="http://schemas.openxmlformats.org/officeDocument/2006/relationships/image" Target="../media/image149.png"/><Relationship Id="rId4" Type="http://schemas.openxmlformats.org/officeDocument/2006/relationships/image" Target="../media/image150.png"/><Relationship Id="rId5" Type="http://schemas.openxmlformats.org/officeDocument/2006/relationships/image" Target="../media/image151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2.png"/><Relationship Id="rId3" Type="http://schemas.openxmlformats.org/officeDocument/2006/relationships/image" Target="../media/image153.png"/><Relationship Id="rId4" Type="http://schemas.openxmlformats.org/officeDocument/2006/relationships/image" Target="../media/image154.png"/><Relationship Id="rId5" Type="http://schemas.openxmlformats.org/officeDocument/2006/relationships/image" Target="../media/image155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6.png"/><Relationship Id="rId3" Type="http://schemas.openxmlformats.org/officeDocument/2006/relationships/image" Target="../media/image157.png"/><Relationship Id="rId4" Type="http://schemas.openxmlformats.org/officeDocument/2006/relationships/image" Target="../media/image158.png"/><Relationship Id="rId5" Type="http://schemas.openxmlformats.org/officeDocument/2006/relationships/image" Target="../media/image159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0.png"/><Relationship Id="rId3" Type="http://schemas.openxmlformats.org/officeDocument/2006/relationships/image" Target="../media/image161.png"/><Relationship Id="rId4" Type="http://schemas.openxmlformats.org/officeDocument/2006/relationships/image" Target="../media/image162.png"/><Relationship Id="rId5" Type="http://schemas.openxmlformats.org/officeDocument/2006/relationships/image" Target="../media/image163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4.png"/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8.png"/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2.png"/><Relationship Id="rId3" Type="http://schemas.openxmlformats.org/officeDocument/2006/relationships/image" Target="../media/image173.png"/><Relationship Id="rId4" Type="http://schemas.openxmlformats.org/officeDocument/2006/relationships/image" Target="../media/image174.png"/><Relationship Id="rId5" Type="http://schemas.openxmlformats.org/officeDocument/2006/relationships/image" Target="../media/image175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6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7.png"/><Relationship Id="rId3" Type="http://schemas.openxmlformats.org/officeDocument/2006/relationships/image" Target="../media/image178.png"/><Relationship Id="rId4" Type="http://schemas.openxmlformats.org/officeDocument/2006/relationships/image" Target="../media/image179.png"/><Relationship Id="rId5" Type="http://schemas.openxmlformats.org/officeDocument/2006/relationships/image" Target="../media/image180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1.png"/><Relationship Id="rId3" Type="http://schemas.openxmlformats.org/officeDocument/2006/relationships/image" Target="../media/image182.png"/><Relationship Id="rId4" Type="http://schemas.openxmlformats.org/officeDocument/2006/relationships/image" Target="../media/image183.png"/><Relationship Id="rId5" Type="http://schemas.openxmlformats.org/officeDocument/2006/relationships/image" Target="../media/image184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5.png"/><Relationship Id="rId3" Type="http://schemas.openxmlformats.org/officeDocument/2006/relationships/image" Target="../media/image186.png"/><Relationship Id="rId4" Type="http://schemas.openxmlformats.org/officeDocument/2006/relationships/image" Target="../media/image187.png"/><Relationship Id="rId5" Type="http://schemas.openxmlformats.org/officeDocument/2006/relationships/image" Target="../media/image188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9.png"/><Relationship Id="rId3" Type="http://schemas.openxmlformats.org/officeDocument/2006/relationships/image" Target="../media/image190.png"/><Relationship Id="rId4" Type="http://schemas.openxmlformats.org/officeDocument/2006/relationships/image" Target="../media/image191.png"/><Relationship Id="rId5" Type="http://schemas.openxmlformats.org/officeDocument/2006/relationships/image" Target="../media/image192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3.png"/><Relationship Id="rId3" Type="http://schemas.openxmlformats.org/officeDocument/2006/relationships/image" Target="../media/image194.png"/><Relationship Id="rId4" Type="http://schemas.openxmlformats.org/officeDocument/2006/relationships/image" Target="../media/image195.png"/><Relationship Id="rId5" Type="http://schemas.openxmlformats.org/officeDocument/2006/relationships/image" Target="../media/image196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7.png"/><Relationship Id="rId3" Type="http://schemas.openxmlformats.org/officeDocument/2006/relationships/image" Target="../media/image198.png"/><Relationship Id="rId4" Type="http://schemas.openxmlformats.org/officeDocument/2006/relationships/image" Target="../media/image199.png"/><Relationship Id="rId5" Type="http://schemas.openxmlformats.org/officeDocument/2006/relationships/image" Target="../media/image200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1.png"/><Relationship Id="rId3" Type="http://schemas.openxmlformats.org/officeDocument/2006/relationships/image" Target="../media/image202.png"/><Relationship Id="rId4" Type="http://schemas.openxmlformats.org/officeDocument/2006/relationships/image" Target="../media/image203.png"/><Relationship Id="rId5" Type="http://schemas.openxmlformats.org/officeDocument/2006/relationships/image" Target="../media/image204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5.png"/><Relationship Id="rId3" Type="http://schemas.openxmlformats.org/officeDocument/2006/relationships/image" Target="../media/image206.png"/><Relationship Id="rId4" Type="http://schemas.openxmlformats.org/officeDocument/2006/relationships/image" Target="../media/image207.png"/><Relationship Id="rId5" Type="http://schemas.openxmlformats.org/officeDocument/2006/relationships/image" Target="../media/image208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9.png"/><Relationship Id="rId3" Type="http://schemas.openxmlformats.org/officeDocument/2006/relationships/image" Target="../media/image210.png"/><Relationship Id="rId4" Type="http://schemas.openxmlformats.org/officeDocument/2006/relationships/image" Target="../media/image211.png"/><Relationship Id="rId5" Type="http://schemas.openxmlformats.org/officeDocument/2006/relationships/image" Target="../media/image212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3.png"/><Relationship Id="rId3" Type="http://schemas.openxmlformats.org/officeDocument/2006/relationships/image" Target="../media/image214.png"/><Relationship Id="rId4" Type="http://schemas.openxmlformats.org/officeDocument/2006/relationships/image" Target="../media/image215.png"/><Relationship Id="rId5" Type="http://schemas.openxmlformats.org/officeDocument/2006/relationships/image" Target="../media/image216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7.png"/><Relationship Id="rId3" Type="http://schemas.openxmlformats.org/officeDocument/2006/relationships/image" Target="../media/image218.png"/><Relationship Id="rId4" Type="http://schemas.openxmlformats.org/officeDocument/2006/relationships/image" Target="../media/image219.png"/><Relationship Id="rId5" Type="http://schemas.openxmlformats.org/officeDocument/2006/relationships/image" Target="../media/image220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1.png"/><Relationship Id="rId3" Type="http://schemas.openxmlformats.org/officeDocument/2006/relationships/image" Target="../media/image222.png"/><Relationship Id="rId4" Type="http://schemas.openxmlformats.org/officeDocument/2006/relationships/image" Target="../media/image223.png"/><Relationship Id="rId5" Type="http://schemas.openxmlformats.org/officeDocument/2006/relationships/image" Target="../media/image224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5.png"/><Relationship Id="rId3" Type="http://schemas.openxmlformats.org/officeDocument/2006/relationships/image" Target="../media/image226.png"/><Relationship Id="rId4" Type="http://schemas.openxmlformats.org/officeDocument/2006/relationships/image" Target="../media/image227.png"/><Relationship Id="rId5" Type="http://schemas.openxmlformats.org/officeDocument/2006/relationships/image" Target="../media/image228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9.png"/><Relationship Id="rId3" Type="http://schemas.openxmlformats.org/officeDocument/2006/relationships/image" Target="../media/image230.png"/><Relationship Id="rId4" Type="http://schemas.openxmlformats.org/officeDocument/2006/relationships/image" Target="../media/image231.png"/><Relationship Id="rId5" Type="http://schemas.openxmlformats.org/officeDocument/2006/relationships/image" Target="../media/image232.png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3.png"/><Relationship Id="rId3" Type="http://schemas.openxmlformats.org/officeDocument/2006/relationships/image" Target="../media/image234.png"/><Relationship Id="rId4" Type="http://schemas.openxmlformats.org/officeDocument/2006/relationships/image" Target="../media/image235.png"/><Relationship Id="rId5" Type="http://schemas.openxmlformats.org/officeDocument/2006/relationships/image" Target="../media/image236.png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7.png"/><Relationship Id="rId3" Type="http://schemas.openxmlformats.org/officeDocument/2006/relationships/image" Target="../media/image238.png"/><Relationship Id="rId4" Type="http://schemas.openxmlformats.org/officeDocument/2006/relationships/image" Target="../media/image239.png"/><Relationship Id="rId5" Type="http://schemas.openxmlformats.org/officeDocument/2006/relationships/image" Target="../media/image240.png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1.png"/><Relationship Id="rId3" Type="http://schemas.openxmlformats.org/officeDocument/2006/relationships/image" Target="../media/image242.png"/><Relationship Id="rId4" Type="http://schemas.openxmlformats.org/officeDocument/2006/relationships/image" Target="../media/image243.png"/><Relationship Id="rId5" Type="http://schemas.openxmlformats.org/officeDocument/2006/relationships/image" Target="../media/image244.png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5.png"/><Relationship Id="rId3" Type="http://schemas.openxmlformats.org/officeDocument/2006/relationships/image" Target="../media/image246.png"/><Relationship Id="rId4" Type="http://schemas.openxmlformats.org/officeDocument/2006/relationships/image" Target="../media/image247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2021-05-05_1620188567_20210505_WBG_MACl_conc_Me-4PACz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Wednesday May 05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solvent additive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solvent additive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217_solvent additive_c_old_Me-4PACz_100C_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7_solvent additive_c_old_Me-4PACz_100C_in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7_solvent additive_c_old_Me-4PACz_100C_in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7_solvent additive_c_old_Me-4PACz_100C_in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218_solvent additive_c_new_Me-4PACz_100C_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8_solvent additive_c_new_Me-4PACz_100C_in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8_solvent additive_c_new_Me-4PACz_100C_in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8_solvent additive_c_new_Me-4PACz_100C_in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219_solvent additive_c_150C_ou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9_solvent additive_c_150C_ou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9_solvent additive_c_150C_ou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9_solvent additive_c_150C_ou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21A_solvent additive_c_150C_out_IP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A_solvent additive_c_150C_out_IP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A_solvent additive_c_150C_out_IP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B_solvent additive_3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21B_solvent additive_3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B_solvent additive_3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B_solvent additive_3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C_solvent additive_3MACl_150C_out_IP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21C_solvent additive_3MACl_150C_out_IP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C_solvent additive_3MACl_150C_out_IP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C_solvent additive_3MACl_150C_out_IP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D_solvent additive_5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21D_solvent additive_5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D_solvent additive_5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D_solvent additive_5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E_solvent additive_5MACl_150C_out_IP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524021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8">
                <a:tc>
                  <a:txBody>
                    <a:bodyPr/>
                    <a:lstStyle/>
                    <a:p>
                      <a:r>
                        <a:t>4222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21E_solvent additive_5MACl_150C_out_IP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E_solvent additive_5MACl_150C_out_IP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E_solvent additive_5MACl_150C_out_IP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F_solvent additive_10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21F_solvent additive_10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F_solvent additive_10MACl_150C_out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F_solvent additive_10MACl_150C_out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F_solvent additive_10MACl_150C_out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21F_solvent additive_10MACl_150C_out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20_solvent additive_10MACl_150C_ou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20_solvent additive_10MACl_150C_ou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20_solvent additive_10MACl_150C_ou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4220_solvent additive_10MACl_150C_ou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21_solvent additive_15MACl_150C_out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21_solvent additive_15MACl_150C_out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21_solvent additive_15MACl_150C_out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4221_solvent additive_15MACl_150C_out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22_solvent additive_15MACl_150C_ou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22_solvent additive_15MACl_150C_ou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22_solvent additive_15MACl_150C_ou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12</a:t>
            </a:r>
          </a:p>
        </p:txBody>
      </p:sp>
      <p:pic>
        <p:nvPicPr>
          <p:cNvPr id="3" name="Picture 2" descr="spo_4222_solvent additive_15MACl_150C_ou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217_solvent additive_c_old_Me-4PACz_100C_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7_solvent additive_c_old_Me-4PACz_100C_in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7_solvent additive_c_old_Me-4PACz_100C_in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7_solvent additive_c_old_Me-4PACz_100C_in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218_solvent additive_c_new_Me-4PACz_100C_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8_solvent additive_c_new_Me-4PACz_100C_in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8_solvent additive_c_new_Me-4PACz_100C_in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8_solvent additive_c_new_Me-4PACz_100C_in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219_solvent additive_c_150C_ou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9_solvent additive_c_150C_ou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9_solvent additive_c_150C_ou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9_solvent additive_c_150C_ou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21A_solvent additive_c_150C_out_IP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A_solvent additive_c_150C_out_IP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A_solvent additive_c_150C_out_IP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B_solvent additive_3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21B_solvent additive_3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B_solvent additive_3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B_solvent additive_3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C_solvent additive_3MACl_150C_out_IP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21C_solvent additive_3MACl_150C_out_IP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C_solvent additive_3MACl_150C_out_IP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C_solvent additive_3MACl_150C_out_IP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D_solvent additive_5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21D_solvent additive_5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D_solvent additive_5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D_solvent additive_5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E_solvent additive_5MACl_150C_out_IP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21E_solvent additive_5MACl_150C_out_IP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E_solvent additive_5MACl_150C_out_IP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E_solvent additive_5MACl_150C_out_IP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F_solvent additive_10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21F_solvent additive_10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F_solvent additive_10MACl_150C_out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F_solvent additive_10MACl_150C_out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F_solvent additive_10MACl_150C_out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21F_solvent additive_10MACl_150C_out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20_solvent additive_10MACl_150C_ou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20_solvent additive_10MACl_150C_ou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20_solvent additive_10MACl_150C_ou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4220_solvent additive_10MACl_150C_ou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21_solvent additive_15MACl_150C_out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21_solvent additive_15MACl_150C_out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21_solvent additive_15MACl_150C_out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4221_solvent additive_15MACl_150C_out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22_solvent additive_15MACl_150C_ou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22_solvent additive_15MACl_150C_ou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22_solvent additive_15MACl_150C_ou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12</a:t>
            </a:r>
          </a:p>
        </p:txBody>
      </p:sp>
      <p:pic>
        <p:nvPicPr>
          <p:cNvPr id="3" name="Picture 2" descr="sjsc_4222_solvent additive_15MACl_150C_ou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217_solvent additive_c_old_Me-4PACz_100C_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7_solvent additive_c_old_Me-4PACz_100C_in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7_solvent additive_c_old_Me-4PACz_100C_in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7_solvent additive_c_old_Me-4PACz_100C_in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218_solvent additive_c_new_Me-4PACz_100C_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8_solvent additive_c_new_Me-4PACz_100C_in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8_solvent additive_c_new_Me-4PACz_100C_in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8_solvent additive_c_new_Me-4PACz_100C_in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219_solvent additive_c_150C_ou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9_solvent additive_c_150C_ou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9_solvent additive_c_150C_ou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9_solvent additive_c_150C_ou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21A_solvent additive_c_150C_out_IP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A_solvent additive_c_150C_out_IP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A_solvent additive_c_150C_out_IP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B_solvent additive_3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21B_solvent additive_3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B_solvent additive_3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B_solvent additive_3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C_solvent additive_3MACl_150C_out_IP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21C_solvent additive_3MACl_150C_out_IP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C_solvent additive_3MACl_150C_out_IP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C_solvent additive_3MACl_150C_out_IP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D_solvent additive_5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21D_solvent additive_5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D_solvent additive_5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D_solvent additive_5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E_solvent additive_5MACl_150C_out_IP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21E_solvent additive_5MACl_150C_out_IP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E_solvent additive_5MACl_150C_out_IP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E_solvent additive_5MACl_150C_out_IP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F_solvent additive_10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21F_solvent additive_10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F_solvent additive_10MACl_150C_out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F_solvent additive_10MACl_150C_out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F_solvent additive_10MACl_150C_out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21F_solvent additive_10MACl_150C_out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20_solvent additive_10MACl_150C_ou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20_solvent additive_10MACl_150C_ou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20_solvent additive_10MACl_150C_ou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4220_solvent additive_10MACl_150C_ou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21_solvent additive_15MACl_150C_out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21_solvent additive_15MACl_150C_out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21_solvent additive_15MACl_150C_out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4221_solvent additive_15MACl_150C_out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22_solvent additive_15MACl_150C_out_IPA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22_solvent additive_15MACl_150C_out_IPA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22_solvent additive_15MACl_150C_out_IPA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12</a:t>
            </a:r>
          </a:p>
        </p:txBody>
      </p:sp>
      <p:pic>
        <p:nvPicPr>
          <p:cNvPr id="3" name="Picture 2" descr="svoc_4222_solvent additive_15MACl_150C_out_IPA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2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2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2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21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21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21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21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21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21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2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22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2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solvent additive_solvent additiv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olvent additive_solvent additiv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solvent additive_solvent additiv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solvent additive_solvent additiv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solvent additive_solvent additiv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olvent additive_solvent additiv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solvent additive_solvent additiv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solvent additive_solvent additiv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2</a:t>
            </a:r>
          </a:p>
        </p:txBody>
      </p:sp>
      <p:pic>
        <p:nvPicPr>
          <p:cNvPr id="3" name="Picture 2" descr="jv_best_solvent additive_solvent additiv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olvent additive_solvent additiv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solvent additive_solvent additiv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solvent additive_solvent additiv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2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1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2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1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2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1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21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21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1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21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1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21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1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21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1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21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1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21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2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2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42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2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42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2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2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solvent additive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solvent additive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